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4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4.pn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0753" y="7082886"/>
            <a:ext cx="14284209" cy="384419"/>
            <a:chOff x="2000753" y="7082886"/>
            <a:chExt cx="14284209" cy="3844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00753" y="7138806"/>
              <a:ext cx="14284209" cy="272580"/>
              <a:chOff x="2000753" y="7138806"/>
              <a:chExt cx="14284209" cy="27258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00753" y="7138806"/>
                <a:ext cx="14284209" cy="2725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34321" y="7082886"/>
              <a:ext cx="384419" cy="384419"/>
              <a:chOff x="2334321" y="7082886"/>
              <a:chExt cx="384419" cy="3844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34321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55950" y="7082886"/>
              <a:ext cx="384419" cy="384419"/>
              <a:chOff x="3055950" y="7082886"/>
              <a:chExt cx="384419" cy="3844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055950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77579" y="7082886"/>
              <a:ext cx="384419" cy="384419"/>
              <a:chOff x="3777579" y="7082886"/>
              <a:chExt cx="384419" cy="3844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77579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123716" y="7082886"/>
              <a:ext cx="384419" cy="384419"/>
              <a:chOff x="14123716" y="7082886"/>
              <a:chExt cx="384419" cy="38441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23716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845345" y="7082886"/>
              <a:ext cx="384419" cy="384419"/>
              <a:chOff x="14845345" y="7082886"/>
              <a:chExt cx="384419" cy="38441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45345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566974" y="7082886"/>
              <a:ext cx="384419" cy="384419"/>
              <a:chOff x="15566974" y="7082886"/>
              <a:chExt cx="384419" cy="38441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566974" y="7082886"/>
                <a:ext cx="384419" cy="384419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62134" y="7991363"/>
            <a:ext cx="4432405" cy="9306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465125" y="1806742"/>
            <a:ext cx="7355465" cy="1054653"/>
            <a:chOff x="5465125" y="1806742"/>
            <a:chExt cx="7355465" cy="10546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65125" y="1806742"/>
              <a:ext cx="7355465" cy="105465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50097" y="1850840"/>
            <a:ext cx="3953172" cy="121760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3489" y="2322820"/>
            <a:ext cx="16934410" cy="739905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9934" y="2570978"/>
            <a:ext cx="16264210" cy="73609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90476" y="5056938"/>
            <a:ext cx="7542857" cy="171839"/>
            <a:chOff x="4390476" y="5056938"/>
            <a:chExt cx="7542857" cy="1718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390476" y="5056938"/>
              <a:ext cx="7542857" cy="1718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0000" y="466667"/>
            <a:ext cx="17485714" cy="9257143"/>
            <a:chOff x="400000" y="466667"/>
            <a:chExt cx="17485714" cy="92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000" y="466667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69695" y="1550187"/>
            <a:ext cx="384419" cy="384419"/>
            <a:chOff x="7969695" y="1550187"/>
            <a:chExt cx="384419" cy="384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1550187"/>
              <a:ext cx="384419" cy="3844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69695" y="3971078"/>
            <a:ext cx="384419" cy="384419"/>
            <a:chOff x="7969695" y="3971078"/>
            <a:chExt cx="384419" cy="3844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3971078"/>
              <a:ext cx="384419" cy="3844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69695" y="7246026"/>
            <a:ext cx="384419" cy="384419"/>
            <a:chOff x="7969695" y="7246026"/>
            <a:chExt cx="384419" cy="3844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7246026"/>
              <a:ext cx="384419" cy="3844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0661991" y="3358847"/>
            <a:ext cx="27796897" cy="42718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59940" y="1742396"/>
            <a:ext cx="5214909" cy="6953212"/>
            <a:chOff x="2059940" y="1742396"/>
            <a:chExt cx="5214909" cy="69532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9940" y="1742396"/>
              <a:ext cx="5214909" cy="695321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72561" y="1157814"/>
            <a:ext cx="7783547" cy="22776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0"/>
            <a:ext cx="18438095" cy="10285714"/>
            <a:chOff x="-76190" y="0"/>
            <a:chExt cx="18438095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76190" y="0"/>
              <a:ext cx="18438095" cy="10285714"/>
              <a:chOff x="-76190" y="0"/>
              <a:chExt cx="18438095" cy="1028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6190" y="0"/>
                <a:ext cx="18438095" cy="102857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0000" y="514286"/>
              <a:ext cx="17485714" cy="9257143"/>
              <a:chOff x="400000" y="514286"/>
              <a:chExt cx="17485714" cy="925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0000" y="514286"/>
                <a:ext cx="17485714" cy="9257143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38097" y="4028573"/>
            <a:ext cx="13109327" cy="392403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15993" y="1404356"/>
            <a:ext cx="7626083" cy="14395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0753" y="7082886"/>
            <a:ext cx="14284209" cy="384419"/>
            <a:chOff x="2000753" y="7082886"/>
            <a:chExt cx="14284209" cy="3844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00753" y="7138806"/>
              <a:ext cx="14284209" cy="272580"/>
              <a:chOff x="2000753" y="7138806"/>
              <a:chExt cx="14284209" cy="27258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00753" y="7138806"/>
                <a:ext cx="14284209" cy="2725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34321" y="7082886"/>
              <a:ext cx="384419" cy="384419"/>
              <a:chOff x="2334321" y="7082886"/>
              <a:chExt cx="384419" cy="3844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34321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55950" y="7082886"/>
              <a:ext cx="384419" cy="384419"/>
              <a:chOff x="3055950" y="7082886"/>
              <a:chExt cx="384419" cy="3844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055950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77579" y="7082886"/>
              <a:ext cx="384419" cy="384419"/>
              <a:chOff x="3777579" y="7082886"/>
              <a:chExt cx="384419" cy="3844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77579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123716" y="7082886"/>
              <a:ext cx="384419" cy="384419"/>
              <a:chOff x="14123716" y="7082886"/>
              <a:chExt cx="384419" cy="38441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23716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845345" y="7082886"/>
              <a:ext cx="384419" cy="384419"/>
              <a:chOff x="14845345" y="7082886"/>
              <a:chExt cx="384419" cy="38441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45345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566974" y="7082886"/>
              <a:ext cx="384419" cy="384419"/>
              <a:chOff x="15566974" y="7082886"/>
              <a:chExt cx="384419" cy="38441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566974" y="7082886"/>
                <a:ext cx="384419" cy="384419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40001" y="7991363"/>
            <a:ext cx="6213986" cy="57827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465125" y="1806742"/>
            <a:ext cx="7355465" cy="1054653"/>
            <a:chOff x="5465125" y="1806742"/>
            <a:chExt cx="7355465" cy="10546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65125" y="1806742"/>
              <a:ext cx="7355465" cy="10546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6190" y="3291819"/>
            <a:ext cx="16533333" cy="3393012"/>
            <a:chOff x="876190" y="3291819"/>
            <a:chExt cx="16533333" cy="339301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10766" y="2204863"/>
              <a:ext cx="19988501" cy="7344263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2413" y="2204862"/>
              <a:ext cx="19261190" cy="730180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64517" y="1850841"/>
            <a:ext cx="3916581" cy="12107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0"/>
            <a:ext cx="18438095" cy="10285714"/>
            <a:chOff x="-76190" y="0"/>
            <a:chExt cx="18438095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76190" y="0"/>
              <a:ext cx="18438095" cy="10285714"/>
              <a:chOff x="-76190" y="0"/>
              <a:chExt cx="18438095" cy="1028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6190" y="0"/>
                <a:ext cx="18438095" cy="102857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0000" y="514286"/>
              <a:ext cx="17485714" cy="9257143"/>
              <a:chOff x="400000" y="514286"/>
              <a:chExt cx="17485714" cy="925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0000" y="514286"/>
                <a:ext cx="17485714" cy="9257143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59442" y="2164928"/>
            <a:ext cx="7055231" cy="41829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44380" y="2011429"/>
            <a:ext cx="4478478" cy="6171429"/>
            <a:chOff x="2744380" y="2011429"/>
            <a:chExt cx="4478478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4380" y="2011429"/>
              <a:ext cx="4478478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90476" y="5056938"/>
            <a:ext cx="7542857" cy="171839"/>
            <a:chOff x="4390476" y="5056938"/>
            <a:chExt cx="7542857" cy="1718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390476" y="5056938"/>
              <a:ext cx="7542857" cy="1718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69695" y="1550187"/>
            <a:ext cx="384419" cy="384419"/>
            <a:chOff x="7969695" y="1550187"/>
            <a:chExt cx="384419" cy="384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1550187"/>
              <a:ext cx="384419" cy="3844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69695" y="3971078"/>
            <a:ext cx="384419" cy="384419"/>
            <a:chOff x="7969695" y="3971078"/>
            <a:chExt cx="384419" cy="3844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3971078"/>
              <a:ext cx="384419" cy="3844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69695" y="7246026"/>
            <a:ext cx="384419" cy="384419"/>
            <a:chOff x="7969695" y="7246026"/>
            <a:chExt cx="384419" cy="3844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7246026"/>
              <a:ext cx="384419" cy="3844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0661991" y="3358846"/>
            <a:ext cx="28284202" cy="30042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21845" y="2285714"/>
            <a:ext cx="4628571" cy="6171429"/>
            <a:chOff x="2421845" y="2285714"/>
            <a:chExt cx="4628571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1845" y="2285714"/>
              <a:ext cx="4628571" cy="61714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99837" y="1599376"/>
            <a:ext cx="8824500" cy="22776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90476" y="5056938"/>
            <a:ext cx="7542857" cy="171839"/>
            <a:chOff x="4390476" y="5056938"/>
            <a:chExt cx="7542857" cy="1718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390476" y="5056938"/>
              <a:ext cx="7542857" cy="1718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0000" y="600000"/>
            <a:ext cx="17485714" cy="9257143"/>
            <a:chOff x="400000" y="600000"/>
            <a:chExt cx="17485714" cy="92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000" y="600000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69695" y="1550187"/>
            <a:ext cx="384419" cy="384419"/>
            <a:chOff x="7969695" y="1550187"/>
            <a:chExt cx="384419" cy="384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1550187"/>
              <a:ext cx="384419" cy="3844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69695" y="3971078"/>
            <a:ext cx="384419" cy="384419"/>
            <a:chOff x="7969695" y="3971078"/>
            <a:chExt cx="384419" cy="3844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3971078"/>
              <a:ext cx="384419" cy="3844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69695" y="7246026"/>
            <a:ext cx="384419" cy="384419"/>
            <a:chOff x="7969695" y="7246026"/>
            <a:chExt cx="384419" cy="3844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7246026"/>
              <a:ext cx="384419" cy="3844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0661991" y="3358846"/>
            <a:ext cx="28284202" cy="30042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326607" y="2304762"/>
            <a:ext cx="4628571" cy="6171429"/>
            <a:chOff x="2326607" y="2304762"/>
            <a:chExt cx="4628571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6607" y="2304762"/>
              <a:ext cx="4628571" cy="61714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33170" y="1214957"/>
            <a:ext cx="8824500" cy="22776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90476" y="5056938"/>
            <a:ext cx="7542857" cy="171839"/>
            <a:chOff x="4390476" y="5056938"/>
            <a:chExt cx="7542857" cy="1718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390476" y="5056938"/>
              <a:ext cx="7542857" cy="1718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69695" y="1550187"/>
            <a:ext cx="384419" cy="384419"/>
            <a:chOff x="7969695" y="1550187"/>
            <a:chExt cx="384419" cy="384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1550187"/>
              <a:ext cx="384419" cy="3844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69695" y="3971078"/>
            <a:ext cx="384419" cy="384419"/>
            <a:chOff x="7969695" y="3971078"/>
            <a:chExt cx="384419" cy="3844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3971078"/>
              <a:ext cx="384419" cy="3844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69695" y="7246026"/>
            <a:ext cx="384419" cy="384419"/>
            <a:chOff x="7969695" y="7246026"/>
            <a:chExt cx="384419" cy="3844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7246026"/>
              <a:ext cx="384419" cy="3844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0566753" y="3377895"/>
            <a:ext cx="27705440" cy="29211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12321" y="2029844"/>
            <a:ext cx="5000000" cy="6666667"/>
            <a:chOff x="1812321" y="2029844"/>
            <a:chExt cx="5000000" cy="66666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2321" y="2029844"/>
              <a:ext cx="5000000" cy="666666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72561" y="1214961"/>
            <a:ext cx="6579319" cy="22681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90476" y="5056938"/>
            <a:ext cx="7542857" cy="171839"/>
            <a:chOff x="4390476" y="5056938"/>
            <a:chExt cx="7542857" cy="1718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390476" y="5056938"/>
              <a:ext cx="7542857" cy="1718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69695" y="1550187"/>
            <a:ext cx="384419" cy="384419"/>
            <a:chOff x="7969695" y="1550187"/>
            <a:chExt cx="384419" cy="384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1550187"/>
              <a:ext cx="384419" cy="3844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69695" y="3971078"/>
            <a:ext cx="384419" cy="384419"/>
            <a:chOff x="7969695" y="3971078"/>
            <a:chExt cx="384419" cy="3844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3971078"/>
              <a:ext cx="384419" cy="3844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69695" y="7246026"/>
            <a:ext cx="384419" cy="384419"/>
            <a:chOff x="7969695" y="7246026"/>
            <a:chExt cx="384419" cy="3844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7246026"/>
              <a:ext cx="384419" cy="3844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0661991" y="3358847"/>
            <a:ext cx="27432106" cy="34473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64702" y="2076190"/>
            <a:ext cx="4628571" cy="6171429"/>
            <a:chOff x="1564702" y="2076190"/>
            <a:chExt cx="4628571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4702" y="2076190"/>
              <a:ext cx="4628571" cy="61714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72561" y="1214961"/>
            <a:ext cx="7009262" cy="22681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90476" y="5056938"/>
            <a:ext cx="7542857" cy="171839"/>
            <a:chOff x="4390476" y="5056938"/>
            <a:chExt cx="7542857" cy="1718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390476" y="5056938"/>
              <a:ext cx="7542857" cy="1718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69695" y="1550187"/>
            <a:ext cx="384419" cy="384419"/>
            <a:chOff x="7969695" y="1550187"/>
            <a:chExt cx="384419" cy="384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1550187"/>
              <a:ext cx="384419" cy="3844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69695" y="3971078"/>
            <a:ext cx="384419" cy="384419"/>
            <a:chOff x="7969695" y="3971078"/>
            <a:chExt cx="384419" cy="3844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3971078"/>
              <a:ext cx="384419" cy="3844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69695" y="7246026"/>
            <a:ext cx="384419" cy="384419"/>
            <a:chOff x="7969695" y="7246026"/>
            <a:chExt cx="384419" cy="3844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7246026"/>
              <a:ext cx="384419" cy="3844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0738181" y="4261125"/>
            <a:ext cx="28320763" cy="11461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21845" y="1371429"/>
            <a:ext cx="5347977" cy="7130636"/>
            <a:chOff x="1621845" y="1371429"/>
            <a:chExt cx="5347977" cy="71306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1845" y="1371429"/>
              <a:ext cx="5347977" cy="713063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6504" y="1845262"/>
            <a:ext cx="8264024" cy="22681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90476" y="5056938"/>
            <a:ext cx="7542857" cy="171839"/>
            <a:chOff x="4390476" y="5056938"/>
            <a:chExt cx="7542857" cy="1718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390476" y="5056938"/>
              <a:ext cx="7542857" cy="1718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0000" y="552381"/>
            <a:ext cx="17485714" cy="9257143"/>
            <a:chOff x="400000" y="552381"/>
            <a:chExt cx="17485714" cy="92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000" y="552381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69695" y="1550187"/>
            <a:ext cx="384419" cy="384419"/>
            <a:chOff x="7969695" y="1550187"/>
            <a:chExt cx="384419" cy="384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1550187"/>
              <a:ext cx="384419" cy="3844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69695" y="3971078"/>
            <a:ext cx="384419" cy="384419"/>
            <a:chOff x="7969695" y="3971078"/>
            <a:chExt cx="384419" cy="3844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3971078"/>
              <a:ext cx="384419" cy="3844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69695" y="7246026"/>
            <a:ext cx="384419" cy="384419"/>
            <a:chOff x="7969695" y="7246026"/>
            <a:chExt cx="384419" cy="3844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7246026"/>
              <a:ext cx="384419" cy="3844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079105" y="3905278"/>
            <a:ext cx="27802773" cy="20542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90476" y="1742396"/>
            <a:ext cx="5378917" cy="7171889"/>
            <a:chOff x="1590476" y="1742396"/>
            <a:chExt cx="5378917" cy="71718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0476" y="1742396"/>
              <a:ext cx="5378917" cy="717188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85551" y="1502405"/>
            <a:ext cx="9085690" cy="22681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90476" y="5056938"/>
            <a:ext cx="7542857" cy="171839"/>
            <a:chOff x="4390476" y="5056938"/>
            <a:chExt cx="7542857" cy="1718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390476" y="5056938"/>
              <a:ext cx="7542857" cy="1718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0000" y="571429"/>
            <a:ext cx="17485714" cy="9257143"/>
            <a:chOff x="400000" y="571429"/>
            <a:chExt cx="17485714" cy="92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000" y="571429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69695" y="1550187"/>
            <a:ext cx="384419" cy="384419"/>
            <a:chOff x="7969695" y="1550187"/>
            <a:chExt cx="384419" cy="384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1550187"/>
              <a:ext cx="384419" cy="3844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69695" y="3971078"/>
            <a:ext cx="384419" cy="384419"/>
            <a:chOff x="7969695" y="3971078"/>
            <a:chExt cx="384419" cy="3844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3971078"/>
              <a:ext cx="384419" cy="3844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69695" y="7246026"/>
            <a:ext cx="384419" cy="384419"/>
            <a:chOff x="7969695" y="7246026"/>
            <a:chExt cx="384419" cy="3844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69695" y="7246026"/>
              <a:ext cx="384419" cy="3844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0614700" y="4107011"/>
            <a:ext cx="28019354" cy="43289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50416" y="1915558"/>
            <a:ext cx="5378917" cy="7171889"/>
            <a:chOff x="1450416" y="1915558"/>
            <a:chExt cx="5378917" cy="71718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0416" y="1915558"/>
              <a:ext cx="5378917" cy="717188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04599" y="1214957"/>
            <a:ext cx="8270919" cy="32833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Bae Eunkyung</cp:lastModifiedBy>
  <cp:revision>1</cp:revision>
  <dcterms:created xsi:type="dcterms:W3CDTF">2022-12-28T12:16:05Z</dcterms:created>
  <dcterms:modified xsi:type="dcterms:W3CDTF">2022-12-28T03:17:53Z</dcterms:modified>
</cp:coreProperties>
</file>